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2-5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6-8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image" Target="../media/image-2-5.png"/><Relationship Id="rId6" Type="http://schemas.openxmlformats.org/officeDocument/2006/relationships/slideLayout" Target="../slideLayouts/slideLayout3.xml"/><Relationship Id="rId7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slideLayout" Target="../slideLayouts/slideLayout5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075861"/>
            <a:ext cx="657070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Ultimate Forensics Toolkit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134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Digital forensics tools empower investigators to uncover crucial evidence. This presentation explores the most effective tools for modern cyber investigations.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777359"/>
            <a:ext cx="7627382" cy="13539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Autopsy: The Digital Investigator's Workbench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44709" y="2440067"/>
            <a:ext cx="463034" cy="463034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06" y="2468404"/>
            <a:ext cx="324922" cy="4062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13483" y="2510790"/>
            <a:ext cx="293143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Comprehensive Analysis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6913483" y="2972753"/>
            <a:ext cx="6958608" cy="658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Examines disk images, mobile devices, and diverse digital media formats.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244709" y="4043005"/>
            <a:ext cx="463034" cy="463034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706" y="4071342"/>
            <a:ext cx="324922" cy="40624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913483" y="4113728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Artifact Recovery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6913483" y="4575691"/>
            <a:ext cx="695860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Extracts browser history, registry data, emails, and chat messages.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6244709" y="5316617"/>
            <a:ext cx="463034" cy="463034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706" y="5344954"/>
            <a:ext cx="324922" cy="40624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913483" y="5387340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Timeline Construction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6913483" y="5849303"/>
            <a:ext cx="695860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Creates chronological sequences of events across multiple sources.</a:t>
            </a:r>
            <a:endParaRPr lang="en-US" sz="1600" dirty="0"/>
          </a:p>
        </p:txBody>
      </p:sp>
      <p:sp>
        <p:nvSpPr>
          <p:cNvPr id="16" name="Shape 10"/>
          <p:cNvSpPr/>
          <p:nvPr/>
        </p:nvSpPr>
        <p:spPr>
          <a:xfrm>
            <a:off x="6244709" y="6590228"/>
            <a:ext cx="463034" cy="463034"/>
          </a:xfrm>
          <a:prstGeom prst="roundRect">
            <a:avLst>
              <a:gd name="adj" fmla="val 6667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7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706" y="6618565"/>
            <a:ext cx="324922" cy="40624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913483" y="6660952"/>
            <a:ext cx="270819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Keyword Searching</a:t>
            </a:r>
            <a:endParaRPr lang="en-US" sz="2100" dirty="0"/>
          </a:p>
        </p:txBody>
      </p:sp>
      <p:sp>
        <p:nvSpPr>
          <p:cNvPr id="19" name="Text 12"/>
          <p:cNvSpPr/>
          <p:nvPr/>
        </p:nvSpPr>
        <p:spPr>
          <a:xfrm>
            <a:off x="6913483" y="7122914"/>
            <a:ext cx="6958608" cy="3293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Locates specific terms across vast datasets with advanced filtering.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07613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Specialized Autopsy Add-on Modules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657951"/>
            <a:ext cx="3705463" cy="2743795"/>
          </a:xfrm>
          <a:prstGeom prst="roundRect">
            <a:avLst>
              <a:gd name="adj" fmla="val 1184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8904" y="28821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Media Analysis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8904" y="3368278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Video Triage splits videos into thumbnails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468904" y="4137422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Perceptual Hash creates image fingerprints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2657951"/>
            <a:ext cx="3705463" cy="2743795"/>
          </a:xfrm>
          <a:prstGeom prst="roundRect">
            <a:avLst>
              <a:gd name="adj" fmla="val 11845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90942" y="28821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Advanced Filtering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90942" y="3368278"/>
            <a:ext cx="32570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 Signing Certificate Verification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10390942" y="4137422"/>
            <a:ext cx="325707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Golden Image Comparison identifies changes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618321"/>
            <a:ext cx="7627382" cy="1703665"/>
          </a:xfrm>
          <a:prstGeom prst="roundRect">
            <a:avLst>
              <a:gd name="adj" fmla="val 19076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68904" y="58425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Content Processing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468904" y="6328648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Text Gisting analyzes foreign-language content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468904" y="6751082"/>
            <a:ext cx="717899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 Forensics extracts Windows log data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928687"/>
            <a:ext cx="821590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Eric Zimmerman's Forensic Suite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25284" y="2074664"/>
            <a:ext cx="1622822" cy="126599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295" y="2674620"/>
            <a:ext cx="304681" cy="3807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064681" y="22912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Timeline Explorer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064681" y="2777371"/>
            <a:ext cx="454163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Builds comprehensive event chronologies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4902160" y="3352443"/>
            <a:ext cx="8915876" cy="15240"/>
          </a:xfrm>
          <a:prstGeom prst="roundRect">
            <a:avLst>
              <a:gd name="adj" fmla="val 2132502"/>
            </a:avLst>
          </a:prstGeom>
          <a:solidFill>
            <a:srgbClr val="BACFDD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873" y="3394710"/>
            <a:ext cx="3245644" cy="1265992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295" y="3837265"/>
            <a:ext cx="304681" cy="3807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76092" y="361128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Registry Explorer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5876092" y="4097417"/>
            <a:ext cx="390358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Analyzes Windows Registry artifacts</a:t>
            </a:r>
            <a:endParaRPr lang="en-US" sz="1700" dirty="0"/>
          </a:p>
        </p:txBody>
      </p:sp>
      <p:sp>
        <p:nvSpPr>
          <p:cNvPr id="12" name="Shape 6"/>
          <p:cNvSpPr/>
          <p:nvPr/>
        </p:nvSpPr>
        <p:spPr>
          <a:xfrm>
            <a:off x="5713571" y="4672489"/>
            <a:ext cx="8104465" cy="15240"/>
          </a:xfrm>
          <a:prstGeom prst="roundRect">
            <a:avLst>
              <a:gd name="adj" fmla="val 2132502"/>
            </a:avLst>
          </a:prstGeom>
          <a:solidFill>
            <a:srgbClr val="BACFDD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2462" y="4714756"/>
            <a:ext cx="4868466" cy="1265992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4295" y="5157311"/>
            <a:ext cx="304681" cy="38076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687503" y="4931331"/>
            <a:ext cx="398287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MFT/ShellBags/JumpList Tools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6687503" y="5417463"/>
            <a:ext cx="42737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Examines file system and user activities</a:t>
            </a:r>
            <a:endParaRPr lang="en-US" sz="1700" dirty="0"/>
          </a:p>
        </p:txBody>
      </p:sp>
      <p:sp>
        <p:nvSpPr>
          <p:cNvPr id="17" name="Shape 9"/>
          <p:cNvSpPr/>
          <p:nvPr/>
        </p:nvSpPr>
        <p:spPr>
          <a:xfrm>
            <a:off x="6524982" y="5992535"/>
            <a:ext cx="7293054" cy="15240"/>
          </a:xfrm>
          <a:prstGeom prst="roundRect">
            <a:avLst>
              <a:gd name="adj" fmla="val 2132502"/>
            </a:avLst>
          </a:prstGeom>
          <a:solidFill>
            <a:srgbClr val="BACFDD"/>
          </a:solidFill>
          <a:ln/>
        </p:spPr>
      </p:sp>
      <p:pic>
        <p:nvPicPr>
          <p:cNvPr id="18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1051" y="6034802"/>
            <a:ext cx="6491288" cy="1265992"/>
          </a:xfrm>
          <a:prstGeom prst="rect">
            <a:avLst/>
          </a:prstGeom>
        </p:spPr>
      </p:pic>
      <p:pic>
        <p:nvPicPr>
          <p:cNvPr id="19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4295" y="6477357"/>
            <a:ext cx="304681" cy="380762"/>
          </a:xfrm>
          <a:prstGeom prst="rect">
            <a:avLst/>
          </a:prstGeom>
        </p:spPr>
      </p:pic>
      <p:sp>
        <p:nvSpPr>
          <p:cNvPr id="20" name="Text 10"/>
          <p:cNvSpPr/>
          <p:nvPr/>
        </p:nvSpPr>
        <p:spPr>
          <a:xfrm>
            <a:off x="7498913" y="6251377"/>
            <a:ext cx="288143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Command-line Utilities</a:t>
            </a:r>
            <a:endParaRPr lang="en-US" sz="2200" dirty="0"/>
          </a:p>
        </p:txBody>
      </p:sp>
      <p:sp>
        <p:nvSpPr>
          <p:cNvPr id="21" name="Text 11"/>
          <p:cNvSpPr/>
          <p:nvPr/>
        </p:nvSpPr>
        <p:spPr>
          <a:xfrm>
            <a:off x="7498913" y="6737509"/>
            <a:ext cx="45937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automation and batch processing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764506"/>
            <a:ext cx="7620476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Registry and Execution Analysis Tools</a:t>
            </a:r>
            <a:endParaRPr lang="en-US" sz="35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2594491"/>
            <a:ext cx="866537" cy="129016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84759" y="2767727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Amcache Parser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1884759" y="3156823"/>
            <a:ext cx="6500932" cy="554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Identifies executed programs and unassociated files. Reveals application activity even after deletion.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884652"/>
            <a:ext cx="866537" cy="129016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84759" y="4057888"/>
            <a:ext cx="2496503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AppCompatCacheParser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1884759" y="4446984"/>
            <a:ext cx="6500932" cy="554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Extracts ShimCache data with executable paths. Provides timestamps for program execution evidence.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5174813"/>
            <a:ext cx="866537" cy="129016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84759" y="5348049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WxTCmd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1884759" y="5737146"/>
            <a:ext cx="6500932" cy="554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Parses Windows 10 Timeline database. Recovers 30-day history of user activities.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731067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Activity Forensics Tools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26959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ShellBags Explorer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182064"/>
            <a:ext cx="393704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Tracks folders users interacted with. Reveals navigation even after deletion.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90" y="3170813"/>
            <a:ext cx="324088" cy="4051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4932" y="2869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JumpList Explorer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4932" y="3355419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Parses recently used files. Shows application-specific user tasks.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308" y="3561457"/>
            <a:ext cx="324088" cy="4051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4932" y="515326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Timeline Explorer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4932" y="5639395"/>
            <a:ext cx="39371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Correlates events chronologically. Enables complex filtering of activities.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6664" y="5799475"/>
            <a:ext cx="324088" cy="40517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44635" y="53266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MFTExplorer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8309" y="5812750"/>
            <a:ext cx="393704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Analyzes file table entries. Recovers information about deleted files.</a:t>
            </a:r>
            <a:endParaRPr lang="en-US" sz="170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646" y="5408831"/>
            <a:ext cx="324088" cy="4051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12263"/>
            <a:ext cx="633698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Disk-Level Analysis Tools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1664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MH-Nexus HxD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73927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powerful hex editor for examining raw data at the byte level.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2760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Opens large files efficiently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5003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Calculates checksums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47247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Performs binary comparisons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89490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memory editing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31664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Disk Editor Functions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87139" y="373927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Provides low-level access to critical disk structures.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87139" y="428089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Examines MBR and GPT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587139" y="470332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Analyzes file system metadata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87139" y="512576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Recovers damaged partitions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7587139" y="554819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Inspects hidden sectors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501735"/>
            <a:ext cx="757797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Sanitization and Security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39365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632" y="253936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Identify Media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5632" y="3025497"/>
            <a:ext cx="71400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Catalog all storage devices requiring sanitization. Document media types and capacities for verification.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83231" y="3935492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70553" y="39354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Select Erasure Method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70553" y="4421624"/>
            <a:ext cx="681513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Choose appropriate KillDisk sanitization standard. Different standards offer varying security levels.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408271" y="5331619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895594" y="533161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Verify Completion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895594" y="5817751"/>
            <a:ext cx="649009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Confirm successful data destruction. Generate certificates for compliance documentation.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2025-06-01T17:46:11Z</dcterms:created>
  <dcterms:modified xsi:type="dcterms:W3CDTF">2025-06-01T17:46:11Z</dcterms:modified>
</cp:coreProperties>
</file>